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83" r:id="rId2"/>
    <p:sldId id="284" r:id="rId3"/>
    <p:sldId id="285" r:id="rId4"/>
    <p:sldId id="286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A42A"/>
    <a:srgbClr val="C84491"/>
    <a:srgbClr val="F7A22A"/>
    <a:srgbClr val="252245"/>
    <a:srgbClr val="57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75" autoAdjust="0"/>
    <p:restoredTop sz="96747" autoAdjust="0"/>
  </p:normalViewPr>
  <p:slideViewPr>
    <p:cSldViewPr snapToGrid="0">
      <p:cViewPr varScale="1">
        <p:scale>
          <a:sx n="122" d="100"/>
          <a:sy n="122" d="100"/>
        </p:scale>
        <p:origin x="427" y="8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B3B5B867-649F-9635-30BE-55D404DE7F3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502FDC6-77FC-7AD1-B6AA-A424F2BD256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95ED5E-B017-4A2D-BE87-B7F4FB9378A2}" type="datetimeFigureOut">
              <a:rPr lang="fr-CA" smtClean="0"/>
              <a:t>2023-08-07</a:t>
            </a:fld>
            <a:endParaRPr lang="fr-CA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A9BE24F-42B6-1CE1-552F-93F3CC634FD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E0C34D2-792F-A65F-CD6A-C2AC5EE5AFB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9E23F3-29E9-41B0-B07F-35E90118BC1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91975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055E05-4076-4088-B732-EAD731794416}" type="datetimeFigureOut">
              <a:rPr lang="fr-CA" smtClean="0"/>
              <a:t>2023-08-07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C527A4-E26D-4B9D-B6EF-345BB395C81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28093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-1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CEF4ADBD-46E9-43A4-5A13-C1B5B65EB4E2}"/>
              </a:ext>
            </a:extLst>
          </p:cNvPr>
          <p:cNvSpPr txBox="1"/>
          <p:nvPr userDrawn="1"/>
        </p:nvSpPr>
        <p:spPr>
          <a:xfrm>
            <a:off x="7037484" y="1822352"/>
            <a:ext cx="48463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800"/>
              </a:lnSpc>
              <a:spcBef>
                <a:spcPts val="2400"/>
              </a:spcBef>
            </a:pPr>
            <a:r>
              <a:rPr lang="fr-CA" sz="4800" b="1" dirty="0">
                <a:solidFill>
                  <a:srgbClr val="F7A42A"/>
                </a:solidFill>
                <a:latin typeface="Arial Narrow" panose="020B0606020202030204" pitchFamily="34" charset="0"/>
              </a:rPr>
              <a:t>Travailler </a:t>
            </a:r>
            <a:br>
              <a:rPr lang="fr-CA" sz="4800" b="1" dirty="0">
                <a:solidFill>
                  <a:srgbClr val="F7A42A"/>
                </a:solidFill>
                <a:latin typeface="Arial Narrow" panose="020B0606020202030204" pitchFamily="34" charset="0"/>
              </a:rPr>
            </a:br>
            <a:r>
              <a:rPr lang="fr-CA" sz="4800" b="1" dirty="0">
                <a:solidFill>
                  <a:srgbClr val="F7A42A"/>
                </a:solidFill>
                <a:latin typeface="Arial Narrow" panose="020B0606020202030204" pitchFamily="34" charset="0"/>
              </a:rPr>
              <a:t>pour le Québec,</a:t>
            </a:r>
          </a:p>
          <a:p>
            <a:pPr>
              <a:lnSpc>
                <a:spcPts val="4800"/>
              </a:lnSpc>
              <a:spcBef>
                <a:spcPts val="1800"/>
              </a:spcBef>
            </a:pPr>
            <a:r>
              <a:rPr lang="fr-CA" sz="4800" b="1" dirty="0">
                <a:solidFill>
                  <a:schemeClr val="bg1"/>
                </a:solidFill>
              </a:rPr>
              <a:t>plus qu’une carrière !</a:t>
            </a:r>
            <a:endParaRPr lang="en-CA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782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6">
            <a:extLst>
              <a:ext uri="{FF2B5EF4-FFF2-40B4-BE49-F238E27FC236}">
                <a16:creationId xmlns:a16="http://schemas.microsoft.com/office/drawing/2014/main" id="{C559E622-B4BF-4502-A070-44BA59B7DA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70874" y="365125"/>
            <a:ext cx="11573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7A22A"/>
                </a:solidFill>
              </a:defRPr>
            </a:lvl1pPr>
          </a:lstStyle>
          <a:p>
            <a:fld id="{60344FD7-1D53-4772-941F-958802298867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52147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21356F9-F999-45AE-BD14-99FE307449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rgbClr val="252245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A20A43E5-975F-4D3C-BE3A-D36FD4472C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3857CD9-E0CC-472A-8CB0-2A2FD937D6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9" name="Espace réservé du numéro de diapositive 6">
            <a:extLst>
              <a:ext uri="{FF2B5EF4-FFF2-40B4-BE49-F238E27FC236}">
                <a16:creationId xmlns:a16="http://schemas.microsoft.com/office/drawing/2014/main" id="{C26B4317-5153-43B6-8A09-49EE4EFA00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70874" y="365125"/>
            <a:ext cx="11573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7A22A"/>
                </a:solidFill>
              </a:defRPr>
            </a:lvl1pPr>
          </a:lstStyle>
          <a:p>
            <a:fld id="{60344FD7-1D53-4772-941F-958802298867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7098141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rci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A6F3031E-F4A8-44F8-CB74-E2BC2098A701}"/>
              </a:ext>
            </a:extLst>
          </p:cNvPr>
          <p:cNvSpPr txBox="1"/>
          <p:nvPr userDrawn="1"/>
        </p:nvSpPr>
        <p:spPr>
          <a:xfrm>
            <a:off x="846161" y="736980"/>
            <a:ext cx="492001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1400" b="1" dirty="0">
                <a:solidFill>
                  <a:schemeClr val="bg1"/>
                </a:solidFill>
              </a:rPr>
              <a:t>Merci</a:t>
            </a:r>
            <a:r>
              <a:rPr lang="fr-CA" sz="5600" b="1" dirty="0">
                <a:solidFill>
                  <a:schemeClr val="bg1"/>
                </a:solidFill>
              </a:rPr>
              <a:t> </a:t>
            </a:r>
            <a:r>
              <a:rPr lang="fr-CA" sz="9600" b="1" dirty="0">
                <a:solidFill>
                  <a:schemeClr val="bg1"/>
                </a:solidFill>
              </a:rPr>
              <a:t>!</a:t>
            </a:r>
            <a:endParaRPr lang="en-CA" sz="9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5964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rmetur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2596529A-863C-7516-C6F1-F035F6CFC6BF}"/>
              </a:ext>
            </a:extLst>
          </p:cNvPr>
          <p:cNvSpPr txBox="1"/>
          <p:nvPr userDrawn="1"/>
        </p:nvSpPr>
        <p:spPr>
          <a:xfrm>
            <a:off x="745505" y="879039"/>
            <a:ext cx="443732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800"/>
              </a:lnSpc>
              <a:spcBef>
                <a:spcPts val="2400"/>
              </a:spcBef>
            </a:pPr>
            <a:r>
              <a:rPr lang="fr-CA" sz="4800" b="1" dirty="0">
                <a:solidFill>
                  <a:srgbClr val="F7A42A"/>
                </a:solidFill>
                <a:latin typeface="Arial Narrow" panose="020B0606020202030204" pitchFamily="34" charset="0"/>
              </a:rPr>
              <a:t>Travailler </a:t>
            </a:r>
            <a:br>
              <a:rPr lang="fr-CA" sz="4800" b="1" dirty="0">
                <a:solidFill>
                  <a:srgbClr val="F7A42A"/>
                </a:solidFill>
                <a:latin typeface="Arial Narrow" panose="020B0606020202030204" pitchFamily="34" charset="0"/>
              </a:rPr>
            </a:br>
            <a:r>
              <a:rPr lang="fr-CA" sz="4800" b="1" dirty="0">
                <a:solidFill>
                  <a:srgbClr val="F7A42A"/>
                </a:solidFill>
                <a:latin typeface="Arial Narrow" panose="020B0606020202030204" pitchFamily="34" charset="0"/>
              </a:rPr>
              <a:t>pour le Québec,</a:t>
            </a:r>
          </a:p>
          <a:p>
            <a:pPr>
              <a:lnSpc>
                <a:spcPts val="4800"/>
              </a:lnSpc>
              <a:spcBef>
                <a:spcPts val="2400"/>
              </a:spcBef>
            </a:pPr>
            <a:r>
              <a:rPr lang="fr-CA" sz="4800" b="1" dirty="0">
                <a:solidFill>
                  <a:schemeClr val="bg1"/>
                </a:solidFill>
              </a:rPr>
              <a:t>plus qu’une carrière !</a:t>
            </a:r>
            <a:endParaRPr lang="en-CA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075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uverture-1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94A39A-0C33-A68A-BE82-1DFC75999C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8668" y="1950099"/>
            <a:ext cx="4823927" cy="23345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</a:t>
            </a:r>
            <a:br>
              <a:rPr lang="fr-FR" dirty="0"/>
            </a:br>
            <a:r>
              <a:rPr lang="fr-FR" dirty="0"/>
              <a:t>du titre</a:t>
            </a:r>
            <a:endParaRPr lang="fr-CA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EF4ADBD-46E9-43A4-5A13-C1B5B65EB4E2}"/>
              </a:ext>
            </a:extLst>
          </p:cNvPr>
          <p:cNvSpPr txBox="1"/>
          <p:nvPr userDrawn="1"/>
        </p:nvSpPr>
        <p:spPr>
          <a:xfrm>
            <a:off x="455579" y="685996"/>
            <a:ext cx="259882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fr-CA" sz="2800" b="1" dirty="0">
                <a:solidFill>
                  <a:srgbClr val="F7A42A"/>
                </a:solidFill>
                <a:latin typeface="Arial Narrow" panose="020B0606020202030204" pitchFamily="34" charset="0"/>
              </a:rPr>
              <a:t>Travailler </a:t>
            </a:r>
            <a:br>
              <a:rPr lang="fr-CA" sz="2800" b="1" dirty="0">
                <a:solidFill>
                  <a:srgbClr val="F7A42A"/>
                </a:solidFill>
                <a:latin typeface="Arial Narrow" panose="020B0606020202030204" pitchFamily="34" charset="0"/>
              </a:rPr>
            </a:br>
            <a:r>
              <a:rPr lang="fr-CA" sz="2800" b="1" dirty="0">
                <a:solidFill>
                  <a:srgbClr val="F7A42A"/>
                </a:solidFill>
                <a:latin typeface="Arial Narrow" panose="020B0606020202030204" pitchFamily="34" charset="0"/>
              </a:rPr>
              <a:t>pour le Québec,</a:t>
            </a:r>
          </a:p>
          <a:p>
            <a:pPr>
              <a:lnSpc>
                <a:spcPts val="3000"/>
              </a:lnSpc>
              <a:spcBef>
                <a:spcPts val="1200"/>
              </a:spcBef>
            </a:pPr>
            <a:r>
              <a:rPr lang="fr-CA" sz="2800" b="1" dirty="0">
                <a:solidFill>
                  <a:schemeClr val="bg1"/>
                </a:solidFill>
              </a:rPr>
              <a:t>plus qu’une carrière</a:t>
            </a:r>
            <a:r>
              <a:rPr lang="fr-CA" sz="1400" b="1" dirty="0">
                <a:solidFill>
                  <a:schemeClr val="bg1"/>
                </a:solidFill>
              </a:rPr>
              <a:t> </a:t>
            </a:r>
            <a:r>
              <a:rPr lang="fr-CA" sz="2800" b="1" dirty="0">
                <a:solidFill>
                  <a:schemeClr val="bg1"/>
                </a:solidFill>
              </a:rPr>
              <a:t>!</a:t>
            </a:r>
            <a:endParaRPr lang="en-CA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485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-2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73E7C84-DC52-9AAB-7B2B-95C0651691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9084" y="1950099"/>
            <a:ext cx="4823927" cy="23345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</a:t>
            </a:r>
            <a:br>
              <a:rPr lang="fr-FR" dirty="0"/>
            </a:br>
            <a:r>
              <a:rPr lang="fr-FR" dirty="0"/>
              <a:t>du titre</a:t>
            </a:r>
            <a:endParaRPr lang="fr-CA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F8F86AF-8821-98C6-E0FC-82C7A052E69A}"/>
              </a:ext>
            </a:extLst>
          </p:cNvPr>
          <p:cNvSpPr txBox="1"/>
          <p:nvPr userDrawn="1"/>
        </p:nvSpPr>
        <p:spPr>
          <a:xfrm>
            <a:off x="9111491" y="335555"/>
            <a:ext cx="259882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fr-CA" sz="2800" b="1" dirty="0">
                <a:solidFill>
                  <a:srgbClr val="F7A42A"/>
                </a:solidFill>
                <a:latin typeface="Arial Narrow" panose="020B0606020202030204" pitchFamily="34" charset="0"/>
              </a:rPr>
              <a:t>Travailler </a:t>
            </a:r>
            <a:br>
              <a:rPr lang="fr-CA" sz="2800" b="1" dirty="0">
                <a:solidFill>
                  <a:srgbClr val="F7A42A"/>
                </a:solidFill>
                <a:latin typeface="Arial Narrow" panose="020B0606020202030204" pitchFamily="34" charset="0"/>
              </a:rPr>
            </a:br>
            <a:r>
              <a:rPr lang="fr-CA" sz="2800" b="1" dirty="0">
                <a:solidFill>
                  <a:srgbClr val="F7A42A"/>
                </a:solidFill>
                <a:latin typeface="Arial Narrow" panose="020B0606020202030204" pitchFamily="34" charset="0"/>
              </a:rPr>
              <a:t>pour le Québec,</a:t>
            </a:r>
          </a:p>
          <a:p>
            <a:pPr>
              <a:lnSpc>
                <a:spcPts val="3000"/>
              </a:lnSpc>
              <a:spcBef>
                <a:spcPts val="1200"/>
              </a:spcBef>
            </a:pPr>
            <a:r>
              <a:rPr lang="fr-CA" sz="2800" b="1" dirty="0">
                <a:solidFill>
                  <a:schemeClr val="bg1"/>
                </a:solidFill>
              </a:rPr>
              <a:t>plus qu’une carrière</a:t>
            </a:r>
            <a:r>
              <a:rPr lang="fr-CA" sz="1400" b="1" dirty="0">
                <a:solidFill>
                  <a:schemeClr val="bg1"/>
                </a:solidFill>
              </a:rPr>
              <a:t> </a:t>
            </a:r>
            <a:r>
              <a:rPr lang="fr-CA" sz="2800" b="1" dirty="0">
                <a:solidFill>
                  <a:schemeClr val="bg1"/>
                </a:solidFill>
              </a:rPr>
              <a:t>!</a:t>
            </a:r>
            <a:endParaRPr lang="en-CA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307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-3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8AD6E4-2A72-E4AF-023C-C8B60BC8D5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9084" y="1950099"/>
            <a:ext cx="4823927" cy="23345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</a:t>
            </a:r>
            <a:br>
              <a:rPr lang="fr-FR" dirty="0"/>
            </a:br>
            <a:r>
              <a:rPr lang="fr-FR" dirty="0"/>
              <a:t>du titre</a:t>
            </a:r>
            <a:endParaRPr lang="fr-CA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DBA1637-35FF-C214-9920-F3616382634C}"/>
              </a:ext>
            </a:extLst>
          </p:cNvPr>
          <p:cNvSpPr txBox="1"/>
          <p:nvPr userDrawn="1"/>
        </p:nvSpPr>
        <p:spPr>
          <a:xfrm>
            <a:off x="9051245" y="559485"/>
            <a:ext cx="259882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fr-CA" sz="2800" b="1" dirty="0">
                <a:solidFill>
                  <a:srgbClr val="F7A42A"/>
                </a:solidFill>
                <a:latin typeface="Arial Narrow" panose="020B0606020202030204" pitchFamily="34" charset="0"/>
              </a:rPr>
              <a:t>Travailler </a:t>
            </a:r>
            <a:br>
              <a:rPr lang="fr-CA" sz="2800" b="1" dirty="0">
                <a:solidFill>
                  <a:srgbClr val="F7A42A"/>
                </a:solidFill>
                <a:latin typeface="Arial Narrow" panose="020B0606020202030204" pitchFamily="34" charset="0"/>
              </a:rPr>
            </a:br>
            <a:r>
              <a:rPr lang="fr-CA" sz="2800" b="1" dirty="0">
                <a:solidFill>
                  <a:srgbClr val="F7A42A"/>
                </a:solidFill>
                <a:latin typeface="Arial Narrow" panose="020B0606020202030204" pitchFamily="34" charset="0"/>
              </a:rPr>
              <a:t>pour le Québec,</a:t>
            </a:r>
          </a:p>
          <a:p>
            <a:pPr>
              <a:lnSpc>
                <a:spcPts val="3000"/>
              </a:lnSpc>
              <a:spcBef>
                <a:spcPts val="1200"/>
              </a:spcBef>
            </a:pPr>
            <a:r>
              <a:rPr lang="fr-CA" sz="2800" b="1" dirty="0">
                <a:solidFill>
                  <a:schemeClr val="bg1"/>
                </a:solidFill>
              </a:rPr>
              <a:t>plus qu’une carrière</a:t>
            </a:r>
            <a:r>
              <a:rPr lang="fr-CA" sz="1400" b="1" dirty="0">
                <a:solidFill>
                  <a:schemeClr val="bg1"/>
                </a:solidFill>
              </a:rPr>
              <a:t> </a:t>
            </a:r>
            <a:r>
              <a:rPr lang="fr-CA" sz="2800" b="1" dirty="0">
                <a:solidFill>
                  <a:schemeClr val="bg1"/>
                </a:solidFill>
              </a:rPr>
              <a:t>!</a:t>
            </a:r>
            <a:endParaRPr lang="en-CA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91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853ABEA-2E7F-4AA6-BA17-1FC5B1604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52245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5" name="Espace réservé du numéro de diapositive 6">
            <a:extLst>
              <a:ext uri="{FF2B5EF4-FFF2-40B4-BE49-F238E27FC236}">
                <a16:creationId xmlns:a16="http://schemas.microsoft.com/office/drawing/2014/main" id="{3B6EDD9B-8CB9-4733-8F80-85FA626950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70874" y="365125"/>
            <a:ext cx="11573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7A22A"/>
                </a:solidFill>
              </a:defRPr>
            </a:lvl1pPr>
          </a:lstStyle>
          <a:p>
            <a:fld id="{60344FD7-1D53-4772-941F-958802298867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557262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853ABEA-2E7F-4AA6-BA17-1FC5B1604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361876"/>
            <a:ext cx="121920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5" name="Espace réservé du numéro de diapositive 6">
            <a:extLst>
              <a:ext uri="{FF2B5EF4-FFF2-40B4-BE49-F238E27FC236}">
                <a16:creationId xmlns:a16="http://schemas.microsoft.com/office/drawing/2014/main" id="{3B6EDD9B-8CB9-4733-8F80-85FA626950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70874" y="365125"/>
            <a:ext cx="11573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7A22A"/>
                </a:solidFill>
              </a:defRPr>
            </a:lvl1pPr>
          </a:lstStyle>
          <a:p>
            <a:fld id="{60344FD7-1D53-4772-941F-958802298867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8057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4858D12-C51F-4FFD-9CA1-F940B3D197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52245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676F55D-FAAE-4674-BCDB-6D83BD566C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165600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808F28D-D280-4428-A85D-66ADE8BBCF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165600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6" name="Espace réservé du numéro de diapositive 6">
            <a:extLst>
              <a:ext uri="{FF2B5EF4-FFF2-40B4-BE49-F238E27FC236}">
                <a16:creationId xmlns:a16="http://schemas.microsoft.com/office/drawing/2014/main" id="{B5BD1043-B3FC-48B4-B699-23D648456E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70874" y="365125"/>
            <a:ext cx="11573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7A22A"/>
                </a:solidFill>
              </a:defRPr>
            </a:lvl1pPr>
          </a:lstStyle>
          <a:p>
            <a:fld id="{60344FD7-1D53-4772-941F-958802298867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719872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4541A9-F80A-479A-B317-483EC4A0E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BED170F-BC85-4E68-89BC-EA3971C4F7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>
            <a:no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77746A2-8A42-4E4E-97B6-C00678D5D3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486150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81C0AC7-5DAF-453E-A317-9A329E6AE6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>
            <a:no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60D78581-D9BF-4F12-B44A-01B6819A38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48615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8" name="Espace réservé du numéro de diapositive 6">
            <a:extLst>
              <a:ext uri="{FF2B5EF4-FFF2-40B4-BE49-F238E27FC236}">
                <a16:creationId xmlns:a16="http://schemas.microsoft.com/office/drawing/2014/main" id="{E32E593D-9B85-4D28-80FF-5CAA9626F95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670874" y="365125"/>
            <a:ext cx="11573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7A22A"/>
                </a:solidFill>
              </a:defRPr>
            </a:lvl1pPr>
          </a:lstStyle>
          <a:p>
            <a:fld id="{60344FD7-1D53-4772-941F-958802298867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817335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11E8258-4D2F-4EDA-AA45-8155F42462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C731AE-AC3E-409F-ADC6-9CDADE7692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70874" y="365125"/>
            <a:ext cx="11573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7A22A"/>
                </a:solidFill>
              </a:defRPr>
            </a:lvl1pPr>
          </a:lstStyle>
          <a:p>
            <a:fld id="{60344FD7-1D53-4772-941F-958802298867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49CEBBBB-2281-4F9A-9F66-A672EA3CAD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65600"/>
          </a:xfrm>
        </p:spPr>
        <p:txBody>
          <a:bodyPr/>
          <a:lstStyle>
            <a:lvl1pPr marL="0" indent="0">
              <a:buClr>
                <a:srgbClr val="F7A22A"/>
              </a:buClr>
              <a:buFont typeface="Arial" panose="020B0604020202020204" pitchFamily="34" charset="0"/>
              <a:buNone/>
              <a:defRPr/>
            </a:lvl1pPr>
            <a:lvl2pPr marL="685800" indent="-228600">
              <a:buClr>
                <a:srgbClr val="F7A22A"/>
              </a:buClr>
              <a:buFont typeface="Arial" panose="020B0604020202020204" pitchFamily="34" charset="0"/>
              <a:buChar char="•"/>
              <a:defRPr/>
            </a:lvl2pPr>
            <a:lvl3pPr marL="1143000" indent="-228600">
              <a:buClr>
                <a:srgbClr val="F7A22A"/>
              </a:buClr>
              <a:buFont typeface="Arial" panose="020B0604020202020204" pitchFamily="34" charset="0"/>
              <a:buChar char="•"/>
              <a:defRPr/>
            </a:lvl3pPr>
            <a:lvl4pPr marL="1600200" indent="-228600">
              <a:buClr>
                <a:srgbClr val="F7A22A"/>
              </a:buClr>
              <a:buFont typeface="Arial" panose="020B0604020202020204" pitchFamily="34" charset="0"/>
              <a:buChar char="•"/>
              <a:defRPr/>
            </a:lvl4pPr>
            <a:lvl5pPr marL="2057400" indent="-228600">
              <a:buClr>
                <a:srgbClr val="F7A22A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940479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D02826A-EBD0-4615-886C-E257FA9C8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898DE48-065E-4F33-805B-CBCB3FC448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5" name="Espace réservé du numéro de diapositive 6">
            <a:extLst>
              <a:ext uri="{FF2B5EF4-FFF2-40B4-BE49-F238E27FC236}">
                <a16:creationId xmlns:a16="http://schemas.microsoft.com/office/drawing/2014/main" id="{64B7C5E2-52A5-463E-8A6D-EB1A472485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70874" y="365125"/>
            <a:ext cx="11573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7A22A"/>
                </a:solidFill>
              </a:defRPr>
            </a:lvl1pPr>
          </a:lstStyle>
          <a:p>
            <a:fld id="{F8269FDD-234F-4703-B820-48BFB1AD1883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311385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60" r:id="rId3"/>
    <p:sldLayoutId id="2147483661" r:id="rId4"/>
    <p:sldLayoutId id="2147483650" r:id="rId5"/>
    <p:sldLayoutId id="2147483662" r:id="rId6"/>
    <p:sldLayoutId id="2147483652" r:id="rId7"/>
    <p:sldLayoutId id="2147483653" r:id="rId8"/>
    <p:sldLayoutId id="2147483654" r:id="rId9"/>
    <p:sldLayoutId id="2147483656" r:id="rId10"/>
    <p:sldLayoutId id="2147483657" r:id="rId11"/>
    <p:sldLayoutId id="2147483659" r:id="rId12"/>
    <p:sldLayoutId id="2147483658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F7A22A"/>
        </a:buClr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7A22A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7A22A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7A22A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7A22A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05246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B565CE-9DBC-851F-1EBF-EF3446D3D7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F30BA07-1DD1-A899-495F-B1A094D7B203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BA71B29-6D71-20C8-E0B2-45B2C9E7983E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27FB0D7-37C6-5854-8C9F-DB1507EBC8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344FD7-1D53-4772-941F-958802298867}" type="slidenum">
              <a:rPr lang="fr-CA" smtClean="0"/>
              <a:pPr/>
              <a:t>10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0565877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5185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4012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2837FC-B742-AAB9-887C-D4D273FE5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780478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4112D7F-D3C3-4255-6A81-B64E358FA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69248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E77DABB-7C49-00D7-6E1C-E24906283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AFB6FE12-5C61-BB7F-3B59-5CAF76346A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344FD7-1D53-4772-941F-958802298867}" type="slidenum">
              <a:rPr lang="fr-CA" smtClean="0"/>
              <a:pPr/>
              <a:t>4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661426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9267983-D0FA-CD82-9F43-3BAE0925E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260A026B-DDFD-27CD-B063-0E94E8D43F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344FD7-1D53-4772-941F-958802298867}" type="slidenum">
              <a:rPr lang="fr-CA" smtClean="0"/>
              <a:pPr/>
              <a:t>5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905305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20A764-F1CB-9AD2-9D6E-84734CAC1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7C597A6-0A6D-BB4D-9FB6-B7A18C2B3D7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1FD18E1-2F5E-5812-CD65-3037234DD13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1C3609C-B8A5-FF18-33F9-80864FFFFE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344FD7-1D53-4772-941F-958802298867}" type="slidenum">
              <a:rPr lang="fr-CA" smtClean="0"/>
              <a:pPr/>
              <a:t>6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9852770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EF25605-A556-4281-EF6E-A49035C483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46763A1-019F-C2F4-1469-8EB84BD0EF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2BCACD6-72B5-10FE-969E-74F81DA411F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459C7A39-82C2-3771-7758-1B14AD17D5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C352DD7-B656-B7B5-B37B-C9F08F20A6A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B226118-937A-BF25-7A9F-CD184305788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344FD7-1D53-4772-941F-958802298867}" type="slidenum">
              <a:rPr lang="fr-CA" smtClean="0"/>
              <a:pPr/>
              <a:t>7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5848463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257B184-8FE9-7886-DDD6-0B487F387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AE8E86CD-4CD0-ADB3-FE7A-8918999556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344FD7-1D53-4772-941F-958802298867}" type="slidenum">
              <a:rPr lang="fr-CA" smtClean="0"/>
              <a:pPr/>
              <a:t>8</a:t>
            </a:fld>
            <a:endParaRPr lang="fr-CA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D7DCB40-042F-2B5C-FC5A-07F98AD44F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255112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600DBDE3-678E-0109-371D-E51D821EC4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344FD7-1D53-4772-941F-958802298867}" type="slidenum">
              <a:rPr lang="fr-CA" smtClean="0"/>
              <a:pPr/>
              <a:t>9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68197252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Personnalisé 8">
      <a:dk1>
        <a:srgbClr val="252245"/>
      </a:dk1>
      <a:lt1>
        <a:sysClr val="window" lastClr="FFFFFF"/>
      </a:lt1>
      <a:dk2>
        <a:srgbClr val="44546A"/>
      </a:dk2>
      <a:lt2>
        <a:srgbClr val="E7E6E6"/>
      </a:lt2>
      <a:accent1>
        <a:srgbClr val="57469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574694"/>
      </a:hlink>
      <a:folHlink>
        <a:srgbClr val="574694"/>
      </a:folHlink>
    </a:clrScheme>
    <a:fontScheme name="Marque employeur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7</Words>
  <Application>Microsoft Office PowerPoint</Application>
  <PresentationFormat>Grand écran</PresentationFormat>
  <Paragraphs>7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7" baseType="lpstr">
      <vt:lpstr>Arial</vt:lpstr>
      <vt:lpstr>Arial Black</vt:lpstr>
      <vt:lpstr>Arial Narrow</vt:lpstr>
      <vt:lpstr>Calibri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MCE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Cliche, Andrée-Anne</dc:creator>
  <cp:lastModifiedBy>Claudia Sandoval</cp:lastModifiedBy>
  <cp:revision>20</cp:revision>
  <dcterms:created xsi:type="dcterms:W3CDTF">2022-04-27T13:57:39Z</dcterms:created>
  <dcterms:modified xsi:type="dcterms:W3CDTF">2023-08-07T19:22:18Z</dcterms:modified>
</cp:coreProperties>
</file>